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11/9/2021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116417" y="3681455"/>
            <a:ext cx="4789336" cy="1477328"/>
          </a:xfrm>
          <a:prstGeom prst="rect">
            <a:avLst/>
          </a:prstGeom>
          <a:noFill/>
        </p:spPr>
        <p:txBody>
          <a:bodyPr wrap="square">
            <a:spAutoFit/>
          </a:bodyPr>
          <a:lstStyle/>
          <a:p>
            <a:pPr algn="ctr"/>
            <a:r>
              <a:rPr lang="en-US" dirty="0"/>
              <a:t>PRESENTED BY:</a:t>
            </a:r>
          </a:p>
          <a:p>
            <a:pPr algn="ctr"/>
            <a:endParaRPr lang="en-US" dirty="0"/>
          </a:p>
          <a:p>
            <a:pPr algn="ctr"/>
            <a:r>
              <a:rPr lang="en-IN" dirty="0"/>
              <a:t>   E.LAHARI</a:t>
            </a:r>
          </a:p>
          <a:p>
            <a:pPr algn="ctr"/>
            <a:r>
              <a:rPr lang="en-IN" dirty="0"/>
              <a:t>                            </a:t>
            </a:r>
            <a:r>
              <a:rPr lang="en-IN"/>
              <a:t>-18UK1A0573</a:t>
            </a:r>
            <a:endParaRPr lang="en-IN" dirty="0"/>
          </a:p>
          <a:p>
            <a:pPr algn="ctr"/>
            <a:r>
              <a:rPr lang="en-IN" dirty="0"/>
              <a:t>                                    </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698</TotalTime>
  <Words>670</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19</cp:revision>
  <dcterms:created xsi:type="dcterms:W3CDTF">2021-11-02T05:28:11Z</dcterms:created>
  <dcterms:modified xsi:type="dcterms:W3CDTF">2021-11-09T14:24:33Z</dcterms:modified>
</cp:coreProperties>
</file>